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13.xml.rels" ContentType="application/vnd.openxmlformats-package.relationships+xml"/>
  <Override PartName="/ppt/slideMasters/_rels/slideMaster14.xml.rels" ContentType="application/vnd.openxmlformats-package.relationships+xml"/>
  <Override PartName="/ppt/slideMasters/_rels/slideMaster15.xml.rels" ContentType="application/vnd.openxmlformats-package.relationships+xml"/>
  <Override PartName="/ppt/slideMasters/_rels/slideMaster16.xml.rels" ContentType="application/vnd.openxmlformats-package.relationships+xml"/>
  <Override PartName="/ppt/slideMasters/_rels/slideMaster17.xml.rels" ContentType="application/vnd.openxmlformats-package.relationships+xml"/>
  <Override PartName="/ppt/slideMasters/_rels/slideMaster18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1" r:id="rId7"/>
    <p:sldMasterId id="2147483663" r:id="rId8"/>
    <p:sldMasterId id="2147483665" r:id="rId9"/>
    <p:sldMasterId id="2147483667" r:id="rId10"/>
    <p:sldMasterId id="2147483669" r:id="rId11"/>
    <p:sldMasterId id="2147483671" r:id="rId12"/>
    <p:sldMasterId id="2147483673" r:id="rId13"/>
    <p:sldMasterId id="2147483675" r:id="rId14"/>
    <p:sldMasterId id="2147483677" r:id="rId15"/>
    <p:sldMasterId id="2147483679" r:id="rId16"/>
    <p:sldMasterId id="2147483681" r:id="rId17"/>
    <p:sldMasterId id="2147483683" r:id="rId18"/>
    <p:sldMasterId id="2147483685" r:id="rId19"/>
  </p:sldMasterIdLst>
  <p:sldIdLst>
    <p:sldId id="256" r:id="rId20"/>
    <p:sldId id="257" r:id="rId21"/>
    <p:sldId id="258" r:id="rId22"/>
    <p:sldId id="259" r:id="rId23"/>
    <p:sldId id="260" r:id="rId24"/>
    <p:sldId id="261" r:id="rId25"/>
    <p:sldId id="262" r:id="rId26"/>
    <p:sldId id="263" r:id="rId27"/>
    <p:sldId id="264" r:id="rId2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Master" Target="slideMasters/slideMaster13.xml"/><Relationship Id="rId15" Type="http://schemas.openxmlformats.org/officeDocument/2006/relationships/slideMaster" Target="slideMasters/slideMaster14.xml"/><Relationship Id="rId16" Type="http://schemas.openxmlformats.org/officeDocument/2006/relationships/slideMaster" Target="slideMasters/slideMaster15.xml"/><Relationship Id="rId17" Type="http://schemas.openxmlformats.org/officeDocument/2006/relationships/slideMaster" Target="slideMasters/slideMaster16.xml"/><Relationship Id="rId18" Type="http://schemas.openxmlformats.org/officeDocument/2006/relationships/slideMaster" Target="slideMasters/slideMaster17.xml"/><Relationship Id="rId19" Type="http://schemas.openxmlformats.org/officeDocument/2006/relationships/slideMaster" Target="slideMasters/slideMaster18.xml"/><Relationship Id="rId20" Type="http://schemas.openxmlformats.org/officeDocument/2006/relationships/slide" Target="slides/slide1.xml"/><Relationship Id="rId21" Type="http://schemas.openxmlformats.org/officeDocument/2006/relationships/slide" Target="slides/slide2.xml"/><Relationship Id="rId22" Type="http://schemas.openxmlformats.org/officeDocument/2006/relationships/slide" Target="slides/slide3.xml"/><Relationship Id="rId23" Type="http://schemas.openxmlformats.org/officeDocument/2006/relationships/slide" Target="slides/slide4.xml"/><Relationship Id="rId24" Type="http://schemas.openxmlformats.org/officeDocument/2006/relationships/slide" Target="slides/slide5.xml"/><Relationship Id="rId25" Type="http://schemas.openxmlformats.org/officeDocument/2006/relationships/slide" Target="slides/slide6.xml"/><Relationship Id="rId26" Type="http://schemas.openxmlformats.org/officeDocument/2006/relationships/slide" Target="slides/slide7.xml"/><Relationship Id="rId27" Type="http://schemas.openxmlformats.org/officeDocument/2006/relationships/slide" Target="slides/slide8.xml"/><Relationship Id="rId28" Type="http://schemas.openxmlformats.org/officeDocument/2006/relationships/slide" Target="slides/slide9.xml"/><Relationship Id="rId2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6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7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8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4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5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slideLayout" Target="../slideLayouts/slideLayout16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slideLayout" Target="../slideLayouts/slideLayout17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15.xml"/><Relationship Id="rId2" Type="http://schemas.openxmlformats.org/officeDocument/2006/relationships/slideLayout" Target="../slideLayouts/slideLayout18.xml"/>
</Relationships>
</file>

<file path=ppt/slideMasters/_rels/slideMaster16.xml.rels><?xml version="1.0" encoding="UTF-8"?>
<Relationships xmlns="http://schemas.openxmlformats.org/package/2006/relationships"><Relationship Id="rId1" Type="http://schemas.openxmlformats.org/officeDocument/2006/relationships/theme" Target="../theme/theme16.xml"/><Relationship Id="rId2" Type="http://schemas.openxmlformats.org/officeDocument/2006/relationships/slideLayout" Target="../slideLayouts/slideLayout19.xml"/>
</Relationships>
</file>

<file path=ppt/slideMasters/_rels/slideMaster17.xml.rels><?xml version="1.0" encoding="UTF-8"?>
<Relationships xmlns="http://schemas.openxmlformats.org/package/2006/relationships"><Relationship Id="rId1" Type="http://schemas.openxmlformats.org/officeDocument/2006/relationships/theme" Target="../theme/theme17.xml"/><Relationship Id="rId2" Type="http://schemas.openxmlformats.org/officeDocument/2006/relationships/slideLayout" Target="../slideLayouts/slideLayout20.xml"/>
</Relationships>
</file>

<file path=ppt/slideMasters/_rels/slideMaster18.xml.rels><?xml version="1.0" encoding="UTF-8"?>
<Relationships xmlns="http://schemas.openxmlformats.org/package/2006/relationships"><Relationship Id="rId1" Type="http://schemas.openxmlformats.org/officeDocument/2006/relationships/theme" Target="../theme/theme18.xml"/><Relationship Id="rId2" Type="http://schemas.openxmlformats.org/officeDocument/2006/relationships/slideLayout" Target="../slideLayouts/slideLayout2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9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0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2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2"/>
  </p:sldLayoutIdLst>
</p:sldMaster>
</file>

<file path=ppt/slideMasters/slideMaster1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2"/>
  </p:sldLayoutIdLst>
</p:sldMaster>
</file>

<file path=ppt/slideMasters/slideMaster1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2"/>
  </p:sldLayoutIdLst>
</p:sldMaster>
</file>

<file path=ppt/slideMasters/slideMaster1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1668</TotalTime>
  <Application>LibreOffice/25.2.0.3$Windows_X86_64 LibreOffice_project/e1cf4a87eb02d755bce1a01209907ea5ddc8f069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2025-04-04T08:18:24Z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